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7" r:id="rId4"/>
    <p:sldId id="259" r:id="rId5"/>
    <p:sldId id="261" r:id="rId6"/>
    <p:sldId id="262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5" autoAdjust="0"/>
    <p:restoredTop sz="94660"/>
  </p:normalViewPr>
  <p:slideViewPr>
    <p:cSldViewPr>
      <p:cViewPr varScale="1">
        <p:scale>
          <a:sx n="65" d="100"/>
          <a:sy n="65" d="100"/>
        </p:scale>
        <p:origin x="135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FF595B-8228-44CE-98FE-931845308388}" type="datetimeFigureOut">
              <a:rPr lang="en-US" smtClean="0"/>
              <a:t>10/28/2017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002396-D0B5-4DA5-A52E-72316DC780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486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4A601-6C51-45B8-AD70-124B91595CE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957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FF4F-E864-4A9B-B6D7-6AD4E293C404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FF4F-E864-4A9B-B6D7-6AD4E293C404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FF4F-E864-4A9B-B6D7-6AD4E293C404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FF4F-E864-4A9B-B6D7-6AD4E293C404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FF4F-E864-4A9B-B6D7-6AD4E293C404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FF4F-E864-4A9B-B6D7-6AD4E293C404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FF4F-E864-4A9B-B6D7-6AD4E293C404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FF4F-E864-4A9B-B6D7-6AD4E293C404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FF4F-E864-4A9B-B6D7-6AD4E293C404}" type="datetimeFigureOut">
              <a:rPr lang="en-US" smtClean="0"/>
              <a:pPr/>
              <a:t>10/28/2017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FF4F-E864-4A9B-B6D7-6AD4E293C404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FF4F-E864-4A9B-B6D7-6AD4E293C404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AFF4F-E864-4A9B-B6D7-6AD4E293C404}" type="datetimeFigureOut">
              <a:rPr lang="en-US" smtClean="0"/>
              <a:pPr/>
              <a:t>10/28/2017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Brahma, Vishnu and Shiva</a:t>
            </a:r>
            <a:br>
              <a:rPr lang="en-US" b="1" dirty="0">
                <a:solidFill>
                  <a:srgbClr val="C00000"/>
                </a:solidFill>
              </a:rPr>
            </a:br>
            <a:br>
              <a:rPr lang="en-US" b="1" dirty="0">
                <a:solidFill>
                  <a:srgbClr val="C00000"/>
                </a:solidFill>
              </a:rPr>
            </a:br>
            <a:r>
              <a:rPr lang="en-US" b="1" dirty="0">
                <a:solidFill>
                  <a:srgbClr val="C00000"/>
                </a:solidFill>
              </a:rPr>
              <a:t>Hindu Trinity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6">
                    <a:lumMod val="75000"/>
                  </a:schemeClr>
                </a:solidFill>
              </a:rPr>
              <a:t>Lord Brahma, Lord Vishnu, Lord Shiva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3733800"/>
            <a:ext cx="182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Brahma</a:t>
            </a:r>
          </a:p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(Creator of the Universe)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62200" y="5943600"/>
            <a:ext cx="3581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Vishnu</a:t>
            </a:r>
          </a:p>
          <a:p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(Preserver of the Universe)</a:t>
            </a:r>
          </a:p>
          <a:p>
            <a:endParaRPr lang="en-US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371600" y="1143000"/>
            <a:ext cx="7772400" cy="4801394"/>
            <a:chOff x="1371600" y="1143000"/>
            <a:chExt cx="7772400" cy="4801394"/>
          </a:xfrm>
        </p:grpSpPr>
        <p:pic>
          <p:nvPicPr>
            <p:cNvPr id="1026" name="Picture 2" descr="http://in.ygoy.com/wp-content/uploads/2011/02/brahma-vishnu-shiva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981200" y="1143000"/>
              <a:ext cx="5105400" cy="4495800"/>
            </a:xfrm>
            <a:prstGeom prst="rect">
              <a:avLst/>
            </a:prstGeom>
            <a:noFill/>
          </p:spPr>
        </p:pic>
        <p:cxnSp>
          <p:nvCxnSpPr>
            <p:cNvPr id="6" name="Straight Arrow Connector 5"/>
            <p:cNvCxnSpPr/>
            <p:nvPr/>
          </p:nvCxnSpPr>
          <p:spPr>
            <a:xfrm rot="10800000" flipV="1">
              <a:off x="1371600" y="3429000"/>
              <a:ext cx="990600" cy="3048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5400000">
              <a:off x="4038600" y="5562600"/>
              <a:ext cx="762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6705600" y="3276600"/>
              <a:ext cx="99060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7315200" y="3733800"/>
              <a:ext cx="18288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accent6">
                      <a:lumMod val="50000"/>
                    </a:schemeClr>
                  </a:solidFill>
                </a:rPr>
                <a:t>    Shiva</a:t>
              </a:r>
            </a:p>
            <a:p>
              <a:r>
                <a:rPr lang="en-US" b="1" dirty="0">
                  <a:solidFill>
                    <a:schemeClr val="accent6">
                      <a:lumMod val="50000"/>
                    </a:schemeClr>
                  </a:solidFill>
                </a:rPr>
                <a:t>(Destroyer of the Universe)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44562"/>
          </a:xfrm>
        </p:spPr>
        <p:txBody>
          <a:bodyPr/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Lord Brahma and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Saraswati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0" y="990600"/>
            <a:ext cx="9144000" cy="4403682"/>
            <a:chOff x="0" y="990600"/>
            <a:chExt cx="9144000" cy="4403682"/>
          </a:xfrm>
        </p:grpSpPr>
        <p:pic>
          <p:nvPicPr>
            <p:cNvPr id="2050" name="Picture 2" descr="http://truereligiondebate.files.wordpress.com/2008/03/saraswati01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648200" y="1066800"/>
              <a:ext cx="3200400" cy="4285754"/>
            </a:xfrm>
            <a:prstGeom prst="rect">
              <a:avLst/>
            </a:prstGeom>
            <a:noFill/>
          </p:spPr>
        </p:pic>
        <p:pic>
          <p:nvPicPr>
            <p:cNvPr id="2052" name="Picture 4" descr="http://terrellmims.files.wordpress.com/2011/04/brahma-0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066800" y="990600"/>
              <a:ext cx="3571875" cy="4403682"/>
            </a:xfrm>
            <a:prstGeom prst="rect">
              <a:avLst/>
            </a:prstGeom>
            <a:noFill/>
          </p:spPr>
        </p:pic>
        <p:cxnSp>
          <p:nvCxnSpPr>
            <p:cNvPr id="7" name="Straight Arrow Connector 6"/>
            <p:cNvCxnSpPr/>
            <p:nvPr/>
          </p:nvCxnSpPr>
          <p:spPr>
            <a:xfrm rot="10800000" flipV="1">
              <a:off x="685800" y="3124200"/>
              <a:ext cx="838200" cy="457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7543800" y="3200400"/>
              <a:ext cx="68580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0" y="3733800"/>
              <a:ext cx="1143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accent6">
                      <a:lumMod val="75000"/>
                    </a:schemeClr>
                  </a:solidFill>
                </a:rPr>
                <a:t>Brahma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848600" y="3657600"/>
              <a:ext cx="1295400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err="1">
                  <a:solidFill>
                    <a:schemeClr val="accent6">
                      <a:lumMod val="75000"/>
                    </a:schemeClr>
                  </a:solidFill>
                </a:rPr>
                <a:t>Saraswati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  <a:p>
              <a:r>
                <a:rPr lang="en-US" sz="1400" b="1" dirty="0">
                  <a:solidFill>
                    <a:schemeClr val="accent6">
                      <a:lumMod val="75000"/>
                    </a:schemeClr>
                  </a:solidFill>
                </a:rPr>
                <a:t>(Goddess of Knowledge)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04800" y="5486400"/>
            <a:ext cx="8610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b="1" dirty="0"/>
              <a:t>Brahma is said to be the Lord of creation</a:t>
            </a:r>
            <a:r>
              <a:rPr lang="en-US" dirty="0"/>
              <a:t>. The creator must necessarily possess the knowledge to create. Without knowledge no creation is possible. Hence Brahma is said to be wedded to the goddess of knowledge, </a:t>
            </a:r>
            <a:r>
              <a:rPr lang="en-US" dirty="0" err="1"/>
              <a:t>Saraswati</a:t>
            </a:r>
            <a:r>
              <a:rPr lang="en-US" dirty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b="1" dirty="0"/>
              <a:t>Goddess </a:t>
            </a:r>
            <a:r>
              <a:rPr lang="en-US" b="1" dirty="0" err="1"/>
              <a:t>Saraswati</a:t>
            </a:r>
            <a:r>
              <a:rPr lang="en-US" b="1" dirty="0"/>
              <a:t> is the Goddess of Knowledge </a:t>
            </a:r>
            <a:r>
              <a:rPr lang="en-US" dirty="0"/>
              <a:t>and refinement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68362"/>
          </a:xfrm>
        </p:spPr>
        <p:txBody>
          <a:bodyPr/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Lord Brahma</a:t>
            </a:r>
          </a:p>
        </p:txBody>
      </p:sp>
      <p:pic>
        <p:nvPicPr>
          <p:cNvPr id="4" name="Picture 4" descr="http://terrellmims.files.wordpress.com/2011/04/brahma-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990600"/>
            <a:ext cx="4191000" cy="4403682"/>
          </a:xfrm>
          <a:prstGeom prst="rect">
            <a:avLst/>
          </a:prstGeom>
          <a:noFill/>
        </p:spPr>
      </p:pic>
      <p:cxnSp>
        <p:nvCxnSpPr>
          <p:cNvPr id="6" name="Straight Arrow Connector 5"/>
          <p:cNvCxnSpPr/>
          <p:nvPr/>
        </p:nvCxnSpPr>
        <p:spPr>
          <a:xfrm flipV="1">
            <a:off x="4724400" y="1524000"/>
            <a:ext cx="2133600" cy="15240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5791200" y="2133600"/>
            <a:ext cx="1295400" cy="30480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638800" y="2667000"/>
            <a:ext cx="2133600" cy="45720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019800" y="4495800"/>
            <a:ext cx="1371600" cy="38100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0800000" flipV="1">
            <a:off x="1676400" y="2438400"/>
            <a:ext cx="1524000" cy="30480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 flipV="1">
            <a:off x="1752600" y="4419600"/>
            <a:ext cx="1524000" cy="15240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934200" y="12954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Four Heads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086600" y="22098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Lotus Flower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86600" y="31242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Rudraksha</a:t>
            </a:r>
            <a:r>
              <a:rPr lang="en-US" dirty="0"/>
              <a:t> Mala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9530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Kamandalu</a:t>
            </a:r>
            <a:r>
              <a:rPr lang="en-US" dirty="0"/>
              <a:t> or water-pot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52400" y="4648200"/>
            <a:ext cx="175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Lotus Flower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81000" y="28956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Manuscript or Vedas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Lord Vishnu and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Lakshmi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-134983" y="1066800"/>
            <a:ext cx="9583783" cy="4343401"/>
            <a:chOff x="-134983" y="1066800"/>
            <a:chExt cx="9583783" cy="4343401"/>
          </a:xfrm>
        </p:grpSpPr>
        <p:sp>
          <p:nvSpPr>
            <p:cNvPr id="8" name="TextBox 7"/>
            <p:cNvSpPr txBox="1"/>
            <p:nvPr/>
          </p:nvSpPr>
          <p:spPr>
            <a:xfrm>
              <a:off x="-134983" y="3886200"/>
              <a:ext cx="1066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/>
                <a:t>Vishnu</a:t>
              </a: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533400" y="1066800"/>
              <a:ext cx="7924800" cy="4343401"/>
              <a:chOff x="533400" y="1066800"/>
              <a:chExt cx="7924800" cy="4343401"/>
            </a:xfrm>
          </p:grpSpPr>
          <p:pic>
            <p:nvPicPr>
              <p:cNvPr id="16386" name="Picture 2" descr="http://interdenominationaldivineorder.com/gallery/vishnu.jpg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685800" y="1066800"/>
                <a:ext cx="3586846" cy="4267200"/>
              </a:xfrm>
              <a:prstGeom prst="rect">
                <a:avLst/>
              </a:prstGeom>
              <a:noFill/>
            </p:spPr>
          </p:pic>
          <p:pic>
            <p:nvPicPr>
              <p:cNvPr id="16388" name="Picture 4" descr="http://www.goddessgift.com/images/goddess-Lakshmi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648201" y="1066801"/>
                <a:ext cx="3505200" cy="4343400"/>
              </a:xfrm>
              <a:prstGeom prst="rect">
                <a:avLst/>
              </a:prstGeom>
              <a:noFill/>
            </p:spPr>
          </p:pic>
          <p:cxnSp>
            <p:nvCxnSpPr>
              <p:cNvPr id="7" name="Straight Arrow Connector 6"/>
              <p:cNvCxnSpPr/>
              <p:nvPr/>
            </p:nvCxnSpPr>
            <p:spPr>
              <a:xfrm rot="16200000" flipH="1">
                <a:off x="8001000" y="3429000"/>
                <a:ext cx="457200" cy="457200"/>
              </a:xfrm>
              <a:prstGeom prst="straightConnector1">
                <a:avLst/>
              </a:prstGeom>
              <a:ln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/>
              <p:cNvCxnSpPr/>
              <p:nvPr/>
            </p:nvCxnSpPr>
            <p:spPr>
              <a:xfrm rot="10800000" flipV="1">
                <a:off x="533400" y="3733800"/>
                <a:ext cx="381000" cy="228600"/>
              </a:xfrm>
              <a:prstGeom prst="straightConnector1">
                <a:avLst/>
              </a:prstGeom>
              <a:ln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/>
            <p:cNvSpPr txBox="1"/>
            <p:nvPr/>
          </p:nvSpPr>
          <p:spPr>
            <a:xfrm>
              <a:off x="8077200" y="3962400"/>
              <a:ext cx="1371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err="1"/>
                <a:t>Lakshmi</a:t>
              </a:r>
              <a:endParaRPr lang="en-US" b="1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04800" y="5486400"/>
            <a:ext cx="883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b="1" dirty="0"/>
              <a:t>Lord Vishnu</a:t>
            </a:r>
            <a:r>
              <a:rPr lang="en-US" dirty="0"/>
              <a:t>, major god of Hinduism and Indian mythology, is popularly regarded as the </a:t>
            </a:r>
            <a:r>
              <a:rPr lang="en-US" b="1" dirty="0"/>
              <a:t>preserver of the universe.</a:t>
            </a:r>
          </a:p>
          <a:p>
            <a:pPr>
              <a:buFont typeface="Arial" pitchFamily="34" charset="0"/>
              <a:buChar char="•"/>
            </a:pPr>
            <a:r>
              <a:rPr lang="en-US" b="1" dirty="0"/>
              <a:t> </a:t>
            </a:r>
            <a:r>
              <a:rPr lang="en-US" dirty="0"/>
              <a:t>His wife is </a:t>
            </a:r>
            <a:r>
              <a:rPr lang="en-US" b="1" dirty="0"/>
              <a:t>Goddess </a:t>
            </a:r>
            <a:r>
              <a:rPr lang="en-US" b="1" dirty="0" err="1"/>
              <a:t>Lakshmi</a:t>
            </a:r>
            <a:r>
              <a:rPr lang="en-US" b="1" dirty="0"/>
              <a:t> </a:t>
            </a:r>
            <a:r>
              <a:rPr lang="en-US" dirty="0"/>
              <a:t>(also known as </a:t>
            </a:r>
            <a:r>
              <a:rPr lang="en-US" dirty="0" err="1"/>
              <a:t>Shri</a:t>
            </a:r>
            <a:r>
              <a:rPr lang="en-US" dirty="0"/>
              <a:t>), is </a:t>
            </a:r>
            <a:r>
              <a:rPr lang="en-US" b="1" dirty="0"/>
              <a:t>goddess of fortune.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Lord Vishnu</a:t>
            </a:r>
          </a:p>
        </p:txBody>
      </p:sp>
      <p:pic>
        <p:nvPicPr>
          <p:cNvPr id="4" name="Picture 2" descr="http://interdenominationaldivineorder.com/gallery/vishn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1219200"/>
            <a:ext cx="4038600" cy="4267200"/>
          </a:xfrm>
          <a:prstGeom prst="rect">
            <a:avLst/>
          </a:prstGeom>
          <a:noFill/>
        </p:spPr>
      </p:pic>
      <p:cxnSp>
        <p:nvCxnSpPr>
          <p:cNvPr id="6" name="Straight Arrow Connector 5"/>
          <p:cNvCxnSpPr/>
          <p:nvPr/>
        </p:nvCxnSpPr>
        <p:spPr>
          <a:xfrm flipV="1">
            <a:off x="5791200" y="2133600"/>
            <a:ext cx="1219200" cy="30480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0800000">
            <a:off x="1752600" y="1905000"/>
            <a:ext cx="1905000" cy="38100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638800" y="4191000"/>
            <a:ext cx="1752600" cy="60960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0800000">
            <a:off x="1447800" y="4724400"/>
            <a:ext cx="2362200" cy="30480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5638800" y="1143000"/>
            <a:ext cx="1447800" cy="76200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010400" y="8382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Serpent (</a:t>
            </a:r>
            <a:r>
              <a:rPr lang="en-US" b="1" dirty="0" err="1"/>
              <a:t>Shesha</a:t>
            </a:r>
            <a:r>
              <a:rPr lang="en-US" b="1" dirty="0"/>
              <a:t> Nag)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10400" y="1905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Conch or </a:t>
            </a:r>
            <a:r>
              <a:rPr lang="en-US" b="1" dirty="0" err="1"/>
              <a:t>Sankha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7010400" y="48006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Lotus or </a:t>
            </a:r>
            <a:r>
              <a:rPr lang="en-US" b="1" dirty="0" err="1"/>
              <a:t>Padma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57200" y="4572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Mace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09600" y="16764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Disc or </a:t>
            </a:r>
            <a:r>
              <a:rPr lang="en-US" b="1" dirty="0" err="1"/>
              <a:t>Vaijra</a:t>
            </a:r>
            <a:r>
              <a:rPr lang="en-US" b="1" dirty="0"/>
              <a:t> (chakra)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Lord Vishnu’s Avatars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8229600" cy="55626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Occasionally, the balance of power on earth between good and evil is upset in favor of evil, and then Lord Vishnu is believed to descend to earth in a mortal form (his avatar) to save humankind or the world.</a:t>
            </a:r>
          </a:p>
          <a:p>
            <a:r>
              <a:rPr lang="en-US" dirty="0"/>
              <a:t>Ten such avatars (descents or incarnations) are commonly recognized, of which </a:t>
            </a:r>
            <a:r>
              <a:rPr lang="en-US" b="1" dirty="0"/>
              <a:t>Lord Rama and Lord Krishna </a:t>
            </a:r>
            <a:r>
              <a:rPr lang="en-US" dirty="0"/>
              <a:t>are the most important. Nine descents are thought to have already occurred; the tenth and last is yet to come. </a:t>
            </a:r>
          </a:p>
          <a:p>
            <a:r>
              <a:rPr lang="en-US" dirty="0"/>
              <a:t>Nine avatars of Vishnu are: </a:t>
            </a:r>
          </a:p>
          <a:p>
            <a:r>
              <a:rPr lang="en-US" sz="2300" b="1" dirty="0" err="1"/>
              <a:t>Matsya</a:t>
            </a:r>
            <a:r>
              <a:rPr lang="en-US" sz="2300" b="1" dirty="0"/>
              <a:t> or Fish incarnation</a:t>
            </a:r>
          </a:p>
          <a:p>
            <a:r>
              <a:rPr lang="en-US" sz="2300" b="1" dirty="0" err="1"/>
              <a:t>Kurma</a:t>
            </a:r>
            <a:r>
              <a:rPr lang="en-US" sz="2300" b="1" dirty="0"/>
              <a:t> or Turtle incarnation</a:t>
            </a:r>
          </a:p>
          <a:p>
            <a:r>
              <a:rPr lang="en-US" sz="2300" b="1" dirty="0" err="1"/>
              <a:t>Varaha</a:t>
            </a:r>
            <a:r>
              <a:rPr lang="en-US" sz="2300" b="1" dirty="0"/>
              <a:t> or Boar incarnation</a:t>
            </a:r>
          </a:p>
          <a:p>
            <a:r>
              <a:rPr lang="en-US" sz="2300" b="1" dirty="0" err="1"/>
              <a:t>Narasingha</a:t>
            </a:r>
            <a:r>
              <a:rPr lang="en-US" sz="2300" b="1" dirty="0"/>
              <a:t> or Lion incarnation</a:t>
            </a:r>
          </a:p>
          <a:p>
            <a:r>
              <a:rPr lang="en-US" sz="2300" b="1" dirty="0" err="1"/>
              <a:t>Vamana</a:t>
            </a:r>
            <a:r>
              <a:rPr lang="en-US" sz="2300" b="1" dirty="0"/>
              <a:t> or Dwarf incarnation</a:t>
            </a:r>
          </a:p>
          <a:p>
            <a:r>
              <a:rPr lang="en-US" sz="2300" b="1" dirty="0" err="1"/>
              <a:t>Parasurama</a:t>
            </a:r>
            <a:endParaRPr lang="en-US" sz="2300" b="1" dirty="0"/>
          </a:p>
          <a:p>
            <a:r>
              <a:rPr lang="en-US" sz="2300" b="1" dirty="0"/>
              <a:t>Ram</a:t>
            </a:r>
          </a:p>
          <a:p>
            <a:r>
              <a:rPr lang="en-US" sz="2300" b="1" dirty="0"/>
              <a:t>Krishna</a:t>
            </a:r>
          </a:p>
          <a:p>
            <a:r>
              <a:rPr lang="en-US" sz="2300" b="1" dirty="0"/>
              <a:t>Buddha</a:t>
            </a:r>
          </a:p>
          <a:p>
            <a:r>
              <a:rPr lang="en-US" sz="2300" b="1" dirty="0" err="1"/>
              <a:t>Kalki</a:t>
            </a:r>
            <a:r>
              <a:rPr lang="en-US" sz="2300" b="1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Lord Shiva and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Parvati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0" y="1219200"/>
            <a:ext cx="9372600" cy="4428530"/>
            <a:chOff x="0" y="1219200"/>
            <a:chExt cx="9372600" cy="4428530"/>
          </a:xfrm>
        </p:grpSpPr>
        <p:pic>
          <p:nvPicPr>
            <p:cNvPr id="19460" name="Picture 4" descr="http://www.netglimse.com/images/events/mahashivaratri/mahashivaratri_14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14400" y="1219200"/>
              <a:ext cx="3810000" cy="4267200"/>
            </a:xfrm>
            <a:prstGeom prst="rect">
              <a:avLst/>
            </a:prstGeom>
            <a:noFill/>
          </p:spPr>
        </p:pic>
        <p:pic>
          <p:nvPicPr>
            <p:cNvPr id="19462" name="Picture 6" descr="http://1.bp.blogspot.com/_9vPNlqoYUtY/SX2-tOmRNJI/AAAAAAAABp8/RZ3XuN6voUg/s400/Ganesha+-+Parvati+Dev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876800" y="1219200"/>
              <a:ext cx="3276600" cy="4311316"/>
            </a:xfrm>
            <a:prstGeom prst="rect">
              <a:avLst/>
            </a:prstGeom>
            <a:noFill/>
          </p:spPr>
        </p:pic>
        <p:cxnSp>
          <p:nvCxnSpPr>
            <p:cNvPr id="8" name="Straight Arrow Connector 7"/>
            <p:cNvCxnSpPr/>
            <p:nvPr/>
          </p:nvCxnSpPr>
          <p:spPr>
            <a:xfrm rot="10800000" flipV="1">
              <a:off x="533400" y="4267200"/>
              <a:ext cx="53340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7924800" y="4419600"/>
              <a:ext cx="45720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0" y="4800600"/>
              <a:ext cx="838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Shiva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153400" y="4724400"/>
              <a:ext cx="12192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err="1"/>
                <a:t>Parvati</a:t>
              </a:r>
              <a:r>
                <a:rPr lang="en-US" b="1" dirty="0"/>
                <a:t> with Lord </a:t>
              </a:r>
              <a:r>
                <a:rPr lang="en-US" b="1" dirty="0" err="1"/>
                <a:t>Ganesh</a:t>
              </a:r>
              <a:endParaRPr lang="en-US" b="1" dirty="0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0" y="5657671"/>
            <a:ext cx="9144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sz="1600" b="1" dirty="0"/>
              <a:t>Shiva</a:t>
            </a:r>
            <a:r>
              <a:rPr lang="en-US" sz="1600" dirty="0"/>
              <a:t> is one of the gods of the Trinity. </a:t>
            </a:r>
            <a:r>
              <a:rPr lang="en-US" sz="1600" b="1" dirty="0"/>
              <a:t>He is said to be the god of destruction</a:t>
            </a:r>
            <a:r>
              <a:rPr lang="en-US" sz="1600" dirty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/>
              <a:t> </a:t>
            </a:r>
            <a:r>
              <a:rPr lang="en-US" sz="1600" b="1" dirty="0"/>
              <a:t>Shiva is married to the Goddess Uma or </a:t>
            </a:r>
            <a:r>
              <a:rPr lang="en-US" sz="1600" b="1" dirty="0" err="1"/>
              <a:t>Parvati</a:t>
            </a:r>
            <a:r>
              <a:rPr lang="en-US" sz="1600" dirty="0"/>
              <a:t>. </a:t>
            </a:r>
            <a:r>
              <a:rPr lang="en-US" sz="1600" b="1" dirty="0"/>
              <a:t>Goddess </a:t>
            </a:r>
            <a:r>
              <a:rPr lang="en-US" sz="1600" b="1" dirty="0" err="1"/>
              <a:t>Parvati</a:t>
            </a:r>
            <a:r>
              <a:rPr lang="en-US" sz="1600" b="1" dirty="0"/>
              <a:t> represents Shakti. 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Lord Shiva- an ascetic</a:t>
            </a:r>
          </a:p>
        </p:txBody>
      </p:sp>
      <p:pic>
        <p:nvPicPr>
          <p:cNvPr id="4" name="Picture 2" descr="http://2.bp.blogspot.com/-QElBbEMNviY/TVatlAVt8oI/AAAAAAAAAIA/HTUOXibdEEw/s1600/Lord-Shiv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990600"/>
            <a:ext cx="5486400" cy="5695950"/>
          </a:xfrm>
          <a:prstGeom prst="rect">
            <a:avLst/>
          </a:prstGeom>
          <a:noFill/>
        </p:spPr>
      </p:pic>
      <p:cxnSp>
        <p:nvCxnSpPr>
          <p:cNvPr id="6" name="Straight Arrow Connector 5"/>
          <p:cNvCxnSpPr/>
          <p:nvPr/>
        </p:nvCxnSpPr>
        <p:spPr>
          <a:xfrm flipV="1">
            <a:off x="4572000" y="1143000"/>
            <a:ext cx="29718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96200" y="18288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Blue Throat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724400" y="2133600"/>
            <a:ext cx="30480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543800" y="990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Third eye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10800000">
            <a:off x="1219200" y="2133600"/>
            <a:ext cx="3200400" cy="8397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52400" y="175260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Snake around his neck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rot="10800000" flipV="1">
            <a:off x="838200" y="2590800"/>
            <a:ext cx="16002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52400" y="32004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Dhamru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 rot="10800000">
            <a:off x="990600" y="1219200"/>
            <a:ext cx="12954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0" y="8382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Trishul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 rot="10800000" flipV="1">
            <a:off x="1066800" y="3810000"/>
            <a:ext cx="24384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0" y="40386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Rudraksha</a:t>
            </a:r>
            <a:r>
              <a:rPr lang="en-US" dirty="0"/>
              <a:t> Mala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4572000" y="762000"/>
            <a:ext cx="32766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7696200" y="5334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River </a:t>
            </a:r>
            <a:r>
              <a:rPr lang="en-US" dirty="0" err="1"/>
              <a:t>Ganga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64134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3125</TotalTime>
  <Words>365</Words>
  <Application>Microsoft Office PowerPoint</Application>
  <PresentationFormat>On-screen Show (4:3)</PresentationFormat>
  <Paragraphs>60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Blank</vt:lpstr>
      <vt:lpstr>Brahma, Vishnu and Shiva  Hindu Trinity</vt:lpstr>
      <vt:lpstr>Lord Brahma, Lord Vishnu, Lord Shiva</vt:lpstr>
      <vt:lpstr>Lord Brahma and Saraswati</vt:lpstr>
      <vt:lpstr>Lord Brahma</vt:lpstr>
      <vt:lpstr>Lord Vishnu and Lakshmi</vt:lpstr>
      <vt:lpstr>Lord Vishnu</vt:lpstr>
      <vt:lpstr>Lord Vishnu’s Avatars</vt:lpstr>
      <vt:lpstr>Lord Shiva and Parvati</vt:lpstr>
      <vt:lpstr>Lord Shiva- an ascetic</vt:lpstr>
    </vt:vector>
  </TitlesOfParts>
  <Company>Novartis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Brahma, Vishnu and Shiva</dc:title>
  <dc:creator>vippasu1</dc:creator>
  <cp:lastModifiedBy>Sudha Vippagunta</cp:lastModifiedBy>
  <cp:revision>55</cp:revision>
  <dcterms:created xsi:type="dcterms:W3CDTF">2011-10-08T11:21:32Z</dcterms:created>
  <dcterms:modified xsi:type="dcterms:W3CDTF">2017-10-28T19:35:51Z</dcterms:modified>
</cp:coreProperties>
</file>